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3" r:id="rId3"/>
    <p:sldId id="259" r:id="rId4"/>
    <p:sldId id="260" r:id="rId5"/>
    <p:sldId id="261" r:id="rId6"/>
    <p:sldId id="262" r:id="rId7"/>
    <p:sldId id="274" r:id="rId8"/>
    <p:sldId id="267" r:id="rId9"/>
    <p:sldId id="268" r:id="rId10"/>
    <p:sldId id="269" r:id="rId11"/>
    <p:sldId id="272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>
        <p:scale>
          <a:sx n="66" d="100"/>
          <a:sy n="66" d="100"/>
        </p:scale>
        <p:origin x="-3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4C14A1-D77E-4112-B0BE-EDD9EC760399}" type="datetimeFigureOut">
              <a:rPr lang="el-GR" smtClean="0"/>
              <a:pPr/>
              <a:t>19/1/2021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500383-FA5F-4190-BF14-4AA69E2216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38P4DypU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usicplayonline.com/activities/virtual_instruments/game_files/orff_instruments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usiclab.chromeexperiments.com/Melody-Mak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motikodrosiasmousikistinkarantina.blogspo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6444208" cy="1470025"/>
          </a:xfrm>
        </p:spPr>
        <p:txBody>
          <a:bodyPr>
            <a:normAutofit/>
          </a:bodyPr>
          <a:lstStyle/>
          <a:p>
            <a:pPr algn="ctr"/>
            <a:r>
              <a:rPr lang="el-GR" b="1" cap="none" dirty="0" smtClean="0">
                <a:solidFill>
                  <a:schemeClr val="accent2">
                    <a:lumMod val="75000"/>
                  </a:schemeClr>
                </a:solidFill>
              </a:rPr>
              <a:t>Μάθημα Μουσικής </a:t>
            </a:r>
            <a:r>
              <a:rPr lang="en-US" b="1" cap="none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l-GR" b="1" cap="none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b="1" cap="non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cap="none" dirty="0" smtClean="0">
                <a:solidFill>
                  <a:schemeClr val="accent2">
                    <a:lumMod val="75000"/>
                  </a:schemeClr>
                </a:solidFill>
              </a:rPr>
              <a:t>Καραντίνα 2021</a:t>
            </a:r>
            <a:endParaRPr lang="el-GR" b="1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5936704" cy="1054968"/>
          </a:xfrm>
        </p:spPr>
        <p:txBody>
          <a:bodyPr>
            <a:noAutofit/>
          </a:bodyPr>
          <a:lstStyle/>
          <a:p>
            <a:r>
              <a:rPr lang="el-GR" sz="4800" dirty="0" smtClean="0">
                <a:solidFill>
                  <a:schemeClr val="accent3">
                    <a:lumMod val="75000"/>
                  </a:schemeClr>
                </a:solidFill>
              </a:rPr>
              <a:t>Επανάληψη στη Μελωδία</a:t>
            </a:r>
            <a:endParaRPr lang="el-GR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music painting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24944"/>
            <a:ext cx="2747547" cy="273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120662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Au </a:t>
            </a:r>
            <a:r>
              <a:rPr lang="en-US" b="1" dirty="0" err="1" smtClean="0"/>
              <a:t>clair</a:t>
            </a:r>
            <a:r>
              <a:rPr lang="en-US" b="1" dirty="0" smtClean="0"/>
              <a:t> de la </a:t>
            </a:r>
            <a:r>
              <a:rPr lang="en-US" b="1" dirty="0" err="1" smtClean="0"/>
              <a:t>lune</a:t>
            </a:r>
            <a:r>
              <a:rPr lang="en-US" b="1" dirty="0" smtClean="0"/>
              <a:t>…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sz="3600" b="1" dirty="0" smtClean="0"/>
              <a:t>(</a:t>
            </a:r>
            <a:r>
              <a:rPr lang="el-GR" sz="3600" b="1" dirty="0" smtClean="0"/>
              <a:t>Στο φως του φεγγαριού)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sz="3600" b="1" dirty="0" smtClean="0"/>
              <a:t>Μια παραδοσιακή γαλλική μελωδία</a:t>
            </a:r>
            <a:endParaRPr lang="el-GR" sz="3600" b="1" dirty="0"/>
          </a:p>
        </p:txBody>
      </p:sp>
      <p:pic>
        <p:nvPicPr>
          <p:cNvPr id="11" name="Picture 10" descr="clairdelu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587183" cy="3399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53012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Μπορείς να ακούσεις την μελωδία που μόλις διάβασες στον πιο κάτω σύνδεσμο. </a:t>
            </a:r>
            <a:endParaRPr lang="el-GR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www.youtube.com/watch?v=yN38P4DypUo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Δοκίμασε να παίξεις την μελωδία στο ψηφιακό </a:t>
            </a:r>
            <a:r>
              <a:rPr lang="el-GR" dirty="0" err="1" smtClean="0"/>
              <a:t>μεταλλόφωνο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8072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musicplayonline.com/activities/virtual_instruments/game_files/orff_instruments/index.html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Picture 3" descr="metallophonevirtual.PNG"/>
          <p:cNvPicPr>
            <a:picLocks noChangeAspect="1"/>
          </p:cNvPicPr>
          <p:nvPr/>
        </p:nvPicPr>
        <p:blipFill>
          <a:blip r:embed="rId3" cstate="print"/>
          <a:srcRect b="17557"/>
          <a:stretch>
            <a:fillRect/>
          </a:stretch>
        </p:blipFill>
        <p:spPr>
          <a:xfrm>
            <a:off x="971600" y="2204864"/>
            <a:ext cx="7211432" cy="354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021288"/>
            <a:ext cx="747980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Θα χρειαστείς τις 3 πρώτες ράβδους. </a:t>
            </a:r>
            <a:r>
              <a:rPr lang="en-US" sz="2400" dirty="0" smtClean="0"/>
              <a:t>C= </a:t>
            </a:r>
            <a:r>
              <a:rPr lang="el-GR" sz="2400" dirty="0" smtClean="0"/>
              <a:t>Ντο, </a:t>
            </a:r>
            <a:r>
              <a:rPr lang="en-US" sz="2400" dirty="0" smtClean="0"/>
              <a:t>D=</a:t>
            </a:r>
            <a:r>
              <a:rPr lang="el-GR" sz="2400" dirty="0" smtClean="0"/>
              <a:t>Ρε, </a:t>
            </a:r>
            <a:r>
              <a:rPr lang="el-GR" sz="2400" dirty="0" err="1" smtClean="0"/>
              <a:t>Ε=Μι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2304256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chemeClr val="accent3">
                    <a:lumMod val="75000"/>
                  </a:schemeClr>
                </a:solidFill>
              </a:rPr>
              <a:t>Έτοιμοι να παίξουμε και να γράψουμε μουσική;</a:t>
            </a:r>
            <a:br>
              <a:rPr lang="el-GR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l-GR" sz="3200" dirty="0" smtClean="0">
                <a:solidFill>
                  <a:schemeClr val="accent3">
                    <a:lumMod val="75000"/>
                  </a:schemeClr>
                </a:solidFill>
              </a:rPr>
              <a:t>Άνοιξε το πιο κάτω πρόγραμμα που λέγεται</a:t>
            </a:r>
            <a:br>
              <a:rPr lang="el-GR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MELODY MAKER</a:t>
            </a:r>
            <a:b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dirty="0" smtClean="0">
                <a:hlinkClick r:id="rId2"/>
              </a:rPr>
              <a:t>https://musiclab.chromeexperiments.com/Melody-Maker/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l-GR" sz="2700" dirty="0"/>
          </a:p>
        </p:txBody>
      </p:sp>
      <p:pic>
        <p:nvPicPr>
          <p:cNvPr id="16" name="Content Placeholder 15" descr="MelodyMakerEmpt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8229600" cy="4326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1" y="5013176"/>
            <a:ext cx="8964489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Προσπάθησε να αντιγράψεις το πιο πάνω μοτίβο, πατώντας στο κάθε κουτάκι.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Τα </a:t>
            </a:r>
            <a:r>
              <a:rPr lang="el-GR" sz="2000" b="1" dirty="0" smtClean="0"/>
              <a:t>κόκκινα κουτάκια </a:t>
            </a:r>
            <a:r>
              <a:rPr lang="el-GR" sz="2000" b="1" dirty="0" smtClean="0"/>
              <a:t>είναι η νότα Σολ, </a:t>
            </a:r>
            <a:r>
              <a:rPr lang="el-GR" sz="2000" b="1" dirty="0" smtClean="0"/>
              <a:t>τα πορτοκαλιά </a:t>
            </a:r>
            <a:r>
              <a:rPr lang="el-GR" sz="2000" b="1" dirty="0" err="1" smtClean="0"/>
              <a:t>Ρεκαι</a:t>
            </a:r>
            <a:r>
              <a:rPr lang="el-GR" sz="2000" b="1" dirty="0" smtClean="0"/>
              <a:t> </a:t>
            </a:r>
            <a:r>
              <a:rPr lang="el-GR" sz="2000" b="1" dirty="0" smtClean="0"/>
              <a:t>τα κίτρινα η νότα Μι!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Πάτησε το </a:t>
            </a:r>
            <a:r>
              <a:rPr lang="en-US" sz="2000" b="1" dirty="0" smtClean="0"/>
              <a:t>Play </a:t>
            </a:r>
            <a:r>
              <a:rPr lang="el-GR" sz="2000" b="1" dirty="0" smtClean="0"/>
              <a:t>για να ακούσεις τι έγραψες.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Μετακίνησε το ανθρωπάκι για να ακούσεις την μελωδία σου πιο γρήγορα ή πιο αργά! </a:t>
            </a:r>
            <a:endParaRPr lang="el-GR" sz="2000" b="1" dirty="0"/>
          </a:p>
        </p:txBody>
      </p:sp>
      <p:pic>
        <p:nvPicPr>
          <p:cNvPr id="7" name="Content Placeholder 6" descr="MelodyMakerCop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21123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1" y="5229200"/>
            <a:ext cx="8964489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Να και ένα δυσκολότερο μοτίβο! Μπορείς να το τραγουδήσεις; 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Ακολούθως φτιάξε δικά σου μοτίβα με τις νότες </a:t>
            </a:r>
            <a:r>
              <a:rPr lang="el-GR" sz="2400" b="1" dirty="0" smtClean="0"/>
              <a:t>Ντο Ρε και Μι.</a:t>
            </a:r>
            <a:endParaRPr lang="el-GR" sz="2400" b="1" dirty="0" smtClean="0"/>
          </a:p>
          <a:p>
            <a:endParaRPr lang="el-GR" sz="2400" b="1" dirty="0"/>
          </a:p>
        </p:txBody>
      </p:sp>
      <p:pic>
        <p:nvPicPr>
          <p:cNvPr id="4" name="Picture 3" descr="MelodyMa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492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200223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l-GR" sz="3200" dirty="0" smtClean="0">
                <a:solidFill>
                  <a:schemeClr val="tx1"/>
                </a:solidFill>
              </a:rPr>
              <a:t>Και τώρα… ελεύθερα!</a:t>
            </a:r>
            <a:br>
              <a:rPr lang="el-GR" sz="3200" dirty="0" smtClean="0">
                <a:solidFill>
                  <a:schemeClr val="tx1"/>
                </a:solidFill>
              </a:rPr>
            </a:br>
            <a:r>
              <a:rPr lang="el-GR" sz="3200" dirty="0" smtClean="0">
                <a:solidFill>
                  <a:schemeClr val="tx1"/>
                </a:solidFill>
              </a:rPr>
              <a:t>Παίξε με αυτή την εφαρμογή, φτιάξε δικές σου μελωδίες! Καλή Δημιουργία!!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MelodyMakerF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7452320" cy="3442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Αγαπημένα μου παιδιά της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Γ΄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Τάξης,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Αυτή τη βδομάδα θα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θυμηθούμε πώς διαβάζουμε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απλές μελωδίες με τις νότες ντο, ρε, μι στο πεντάγραμμο και θα εξασκηθούμε παίζοντας ψηφιακό </a:t>
            </a:r>
            <a:r>
              <a:rPr lang="el-GR" dirty="0" err="1" smtClean="0">
                <a:solidFill>
                  <a:schemeClr val="accent3">
                    <a:lumMod val="75000"/>
                  </a:schemeClr>
                </a:solidFill>
              </a:rPr>
              <a:t>μεταλλόφωνο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Α, και μην ξεχάσετε να επισκεφτείτε το Μουσικό μου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Blog,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όπου θα δείτε τους νικητές του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Kahoot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Challenge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της περασμένης βδομάδας, καθώς και την επόμενη μας μουσική πρόκληση, με κρουστά σώματος. </a:t>
            </a:r>
          </a:p>
          <a:p>
            <a:pPr>
              <a:buNone/>
            </a:pP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https://dimotikodrosiasmousikistinkarantina.blogspot.com/</a:t>
            </a:r>
            <a:endParaRPr lang="el-GR" sz="2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Θα τα πούμε σύντομα από κοντά!</a:t>
            </a:r>
          </a:p>
          <a:p>
            <a:pPr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Με πολλή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αγάπη,</a:t>
            </a:r>
          </a:p>
          <a:p>
            <a:pPr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Κυρία </a:t>
            </a:r>
            <a:r>
              <a:rPr lang="el-GR" dirty="0" err="1" smtClean="0">
                <a:solidFill>
                  <a:schemeClr val="accent3">
                    <a:lumMod val="75000"/>
                  </a:schemeClr>
                </a:solidFill>
              </a:rPr>
              <a:t>Ράνια</a:t>
            </a: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dirty="0" err="1" smtClean="0">
                <a:solidFill>
                  <a:schemeClr val="accent3">
                    <a:lumMod val="75000"/>
                  </a:schemeClr>
                </a:solidFill>
              </a:rPr>
              <a:t>Σημ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: Ξεκινήστε την Παρουσίαση ως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Slide Show,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για καλύτερη θέαση. </a:t>
            </a:r>
          </a:p>
          <a:p>
            <a:endParaRPr lang="el-GR" dirty="0"/>
          </a:p>
        </p:txBody>
      </p:sp>
      <p:pic>
        <p:nvPicPr>
          <p:cNvPr id="5" name="Picture 4" descr="chromatic clockenspie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429000"/>
            <a:ext cx="2028056" cy="2028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Θυμίζουμε τις νότες μας…</a:t>
            </a:r>
            <a:endParaRPr lang="el-GR" dirty="0"/>
          </a:p>
        </p:txBody>
      </p:sp>
      <p:pic>
        <p:nvPicPr>
          <p:cNvPr id="4" name="Content Placeholder 3" descr="mired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458" y="1556792"/>
            <a:ext cx="8465998" cy="31683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Θυμίζουμε τις νότες μας…</a:t>
            </a:r>
            <a:endParaRPr lang="el-GR" dirty="0"/>
          </a:p>
        </p:txBody>
      </p:sp>
      <p:pic>
        <p:nvPicPr>
          <p:cNvPr id="4" name="Content Placeholder 3" descr="mired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3360" b="34355"/>
          <a:stretch>
            <a:fillRect/>
          </a:stretch>
        </p:blipFill>
        <p:spPr>
          <a:xfrm>
            <a:off x="0" y="1988840"/>
            <a:ext cx="8820472" cy="1731937"/>
          </a:xfrm>
        </p:spPr>
      </p:pic>
      <p:sp>
        <p:nvSpPr>
          <p:cNvPr id="6" name="TextBox 5"/>
          <p:cNvSpPr txBox="1"/>
          <p:nvPr/>
        </p:nvSpPr>
        <p:spPr>
          <a:xfrm>
            <a:off x="539552" y="3645024"/>
            <a:ext cx="25923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Μι: </a:t>
            </a:r>
            <a:r>
              <a:rPr lang="el-GR" sz="3200" dirty="0" smtClean="0"/>
              <a:t>1</a:t>
            </a:r>
            <a:r>
              <a:rPr lang="el-GR" sz="3200" baseline="30000" dirty="0" smtClean="0"/>
              <a:t>η</a:t>
            </a:r>
            <a:r>
              <a:rPr lang="el-GR" sz="3200" dirty="0" smtClean="0"/>
              <a:t> γραμμή</a:t>
            </a:r>
            <a:endParaRPr lang="el-G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861048"/>
            <a:ext cx="27363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Ντο: </a:t>
            </a:r>
            <a:r>
              <a:rPr lang="el-GR" sz="3200" dirty="0" smtClean="0"/>
              <a:t>με βοηθητική</a:t>
            </a:r>
          </a:p>
          <a:p>
            <a:r>
              <a:rPr lang="el-GR" sz="3200" dirty="0" smtClean="0"/>
              <a:t>γραμμή</a:t>
            </a:r>
            <a:endParaRPr lang="el-GR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3717032"/>
            <a:ext cx="28693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Ρε: </a:t>
            </a:r>
            <a:r>
              <a:rPr lang="el-GR" sz="3200" dirty="0" smtClean="0"/>
              <a:t>κάτω από το</a:t>
            </a:r>
          </a:p>
          <a:p>
            <a:r>
              <a:rPr lang="el-GR" sz="3200" dirty="0" smtClean="0"/>
              <a:t>πεντάγραμμο</a:t>
            </a:r>
            <a:endParaRPr lang="el-G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Θυμίζουμε τις νότες μας…</a:t>
            </a:r>
            <a:endParaRPr lang="el-GR" dirty="0"/>
          </a:p>
        </p:txBody>
      </p:sp>
      <p:pic>
        <p:nvPicPr>
          <p:cNvPr id="4" name="Content Placeholder 3" descr="mired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3360" b="34355"/>
          <a:stretch>
            <a:fillRect/>
          </a:stretch>
        </p:blipFill>
        <p:spPr>
          <a:xfrm>
            <a:off x="0" y="1628800"/>
            <a:ext cx="8820472" cy="1731937"/>
          </a:xfrm>
        </p:spPr>
      </p:pic>
      <p:sp>
        <p:nvSpPr>
          <p:cNvPr id="6" name="TextBox 5"/>
          <p:cNvSpPr txBox="1"/>
          <p:nvPr/>
        </p:nvSpPr>
        <p:spPr>
          <a:xfrm>
            <a:off x="467544" y="3212976"/>
            <a:ext cx="25923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Μι: </a:t>
            </a:r>
            <a:r>
              <a:rPr lang="el-GR" sz="3200" dirty="0" smtClean="0"/>
              <a:t>1</a:t>
            </a:r>
            <a:r>
              <a:rPr lang="el-GR" sz="3200" baseline="30000" dirty="0" smtClean="0"/>
              <a:t>η</a:t>
            </a:r>
            <a:r>
              <a:rPr lang="el-GR" sz="3200" dirty="0" smtClean="0"/>
              <a:t> γραμμή</a:t>
            </a:r>
            <a:endParaRPr lang="el-G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3356992"/>
            <a:ext cx="27363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Ντο: </a:t>
            </a:r>
            <a:r>
              <a:rPr lang="el-GR" sz="3200" dirty="0" smtClean="0"/>
              <a:t>με βοηθητική</a:t>
            </a:r>
          </a:p>
          <a:p>
            <a:r>
              <a:rPr lang="el-GR" sz="3200" dirty="0" smtClean="0"/>
              <a:t>γραμμή</a:t>
            </a:r>
            <a:endParaRPr lang="el-GR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3284984"/>
            <a:ext cx="28693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Ρε: </a:t>
            </a:r>
            <a:r>
              <a:rPr lang="el-GR" sz="3200" dirty="0" smtClean="0"/>
              <a:t>κάτω από το</a:t>
            </a:r>
          </a:p>
          <a:p>
            <a:r>
              <a:rPr lang="el-GR" sz="3200" dirty="0" smtClean="0"/>
              <a:t>πεντάγραμμο</a:t>
            </a:r>
            <a:endParaRPr lang="el-GR" sz="3200" dirty="0"/>
          </a:p>
        </p:txBody>
      </p:sp>
      <p:pic>
        <p:nvPicPr>
          <p:cNvPr id="10" name="Picture 9" descr="reHand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700970"/>
            <a:ext cx="2870572" cy="2157030"/>
          </a:xfrm>
          <a:prstGeom prst="rect">
            <a:avLst/>
          </a:prstGeom>
        </p:spPr>
      </p:pic>
      <p:pic>
        <p:nvPicPr>
          <p:cNvPr id="11" name="Picture 10" descr="miHand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2664296" cy="1872208"/>
          </a:xfrm>
          <a:prstGeom prst="rect">
            <a:avLst/>
          </a:prstGeom>
        </p:spPr>
      </p:pic>
      <p:pic>
        <p:nvPicPr>
          <p:cNvPr id="12" name="Picture 11" descr="Dohandsig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229200"/>
            <a:ext cx="2691100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Διαβάζουμε μικρές </a:t>
            </a:r>
            <a:r>
              <a:rPr lang="el-GR" sz="2800" dirty="0" smtClean="0"/>
              <a:t>μελωδίες </a:t>
            </a:r>
            <a:r>
              <a:rPr lang="en-US" sz="2800" dirty="0" smtClean="0"/>
              <a:t>(</a:t>
            </a:r>
            <a:r>
              <a:rPr lang="el-GR" sz="2800" dirty="0" smtClean="0"/>
              <a:t>χωρίς ρυθμό)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2800" dirty="0" smtClean="0"/>
              <a:t>Πες τις νότες και έλεγξε τις απαντήσεις σου στην επόμενη διαφάνεια</a:t>
            </a:r>
            <a:endParaRPr lang="el-GR" sz="2800" dirty="0"/>
          </a:p>
        </p:txBody>
      </p:sp>
      <p:pic>
        <p:nvPicPr>
          <p:cNvPr id="4" name="Content Placeholder 3" descr="dorem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6973274" cy="1209844"/>
          </a:xfrm>
        </p:spPr>
      </p:pic>
      <p:pic>
        <p:nvPicPr>
          <p:cNvPr id="5" name="Picture 4" descr="dom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7163800" cy="1409897"/>
          </a:xfrm>
          <a:prstGeom prst="rect">
            <a:avLst/>
          </a:prstGeom>
        </p:spPr>
      </p:pic>
      <p:pic>
        <p:nvPicPr>
          <p:cNvPr id="6" name="Picture 5" descr="mid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653136"/>
            <a:ext cx="7144748" cy="1066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Διαβάζουμε μικρές </a:t>
            </a:r>
            <a:r>
              <a:rPr lang="el-GR" sz="2800" dirty="0" smtClean="0"/>
              <a:t>μελωδίες </a:t>
            </a:r>
            <a:r>
              <a:rPr lang="en-US" sz="2800" dirty="0" smtClean="0"/>
              <a:t>(</a:t>
            </a:r>
            <a:r>
              <a:rPr lang="el-GR" sz="2800" dirty="0" smtClean="0"/>
              <a:t>χωρίς ρυθμό)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2800" dirty="0" smtClean="0"/>
              <a:t>Πες τις νότες και έλεγξε τις απαντήσεις σου στην επόμενη διαφάνεια</a:t>
            </a:r>
            <a:endParaRPr lang="el-GR" sz="2800" dirty="0"/>
          </a:p>
        </p:txBody>
      </p:sp>
      <p:pic>
        <p:nvPicPr>
          <p:cNvPr id="4" name="Content Placeholder 3" descr="dorem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6973274" cy="1209844"/>
          </a:xfrm>
        </p:spPr>
      </p:pic>
      <p:pic>
        <p:nvPicPr>
          <p:cNvPr id="5" name="Picture 4" descr="domire.PNG"/>
          <p:cNvPicPr>
            <a:picLocks noChangeAspect="1"/>
          </p:cNvPicPr>
          <p:nvPr/>
        </p:nvPicPr>
        <p:blipFill>
          <a:blip r:embed="rId3" cstate="print"/>
          <a:srcRect t="12767"/>
          <a:stretch>
            <a:fillRect/>
          </a:stretch>
        </p:blipFill>
        <p:spPr>
          <a:xfrm>
            <a:off x="755576" y="3429000"/>
            <a:ext cx="7163800" cy="1229898"/>
          </a:xfrm>
          <a:prstGeom prst="rect">
            <a:avLst/>
          </a:prstGeom>
        </p:spPr>
      </p:pic>
      <p:pic>
        <p:nvPicPr>
          <p:cNvPr id="6" name="Picture 5" descr="mid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157192"/>
            <a:ext cx="7144748" cy="1066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70892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Ντο		   Ρε			Μι	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4371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Ντο		   Μι			Ρε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33478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Μι		   Ντο		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	Ρε	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Ρυθμός και μελωδία</a:t>
            </a:r>
            <a:endParaRPr lang="el-GR" dirty="0"/>
          </a:p>
        </p:txBody>
      </p:sp>
      <p:pic>
        <p:nvPicPr>
          <p:cNvPr id="6" name="Content Placeholder 5" descr="3blindMic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6727854" cy="1505943"/>
          </a:xfrm>
        </p:spPr>
      </p:pic>
      <p:sp>
        <p:nvSpPr>
          <p:cNvPr id="7" name="TextBox 6"/>
          <p:cNvSpPr txBox="1"/>
          <p:nvPr/>
        </p:nvSpPr>
        <p:spPr>
          <a:xfrm>
            <a:off x="395536" y="3573016"/>
            <a:ext cx="7992887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/>
              <a:t>Θυμήσου τα βήματα για να διαβάσουμε μια μελωδία: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Ρυθμός (τα-</a:t>
            </a:r>
            <a:r>
              <a:rPr lang="el-GR" sz="3200" dirty="0" err="1" smtClean="0"/>
              <a:t>τιτι</a:t>
            </a:r>
            <a:r>
              <a:rPr lang="el-GR" sz="3200" dirty="0" smtClean="0"/>
              <a:t> κτλ)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Νότες (ντο, ρε, μι)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Νότες με ρυθμό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Τραγούδι!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Au </a:t>
            </a:r>
            <a:r>
              <a:rPr lang="en-US" b="1" dirty="0" err="1" smtClean="0"/>
              <a:t>clair</a:t>
            </a:r>
            <a:r>
              <a:rPr lang="en-US" b="1" dirty="0" smtClean="0"/>
              <a:t> de la </a:t>
            </a:r>
            <a:r>
              <a:rPr lang="en-US" b="1" dirty="0" err="1" smtClean="0"/>
              <a:t>lune</a:t>
            </a:r>
            <a:r>
              <a:rPr lang="en-US" b="1" dirty="0" smtClean="0"/>
              <a:t>…</a:t>
            </a:r>
            <a:br>
              <a:rPr lang="en-US" b="1" dirty="0" smtClean="0"/>
            </a:br>
            <a:r>
              <a:rPr lang="el-GR" b="1" dirty="0" smtClean="0"/>
              <a:t>Μια παραδοσιακή γαλλική μελωδία</a:t>
            </a:r>
            <a:endParaRPr lang="el-GR" b="1" dirty="0"/>
          </a:p>
        </p:txBody>
      </p:sp>
      <p:pic>
        <p:nvPicPr>
          <p:cNvPr id="4" name="Content Placeholder 3" descr="au clai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936" y="1628800"/>
            <a:ext cx="8872552" cy="20904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219057" y="4077072"/>
            <a:ext cx="3924943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/>
              <a:t>Βήματα: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Ρυθμός (τα-</a:t>
            </a:r>
            <a:r>
              <a:rPr lang="el-GR" sz="3200" dirty="0" err="1" smtClean="0"/>
              <a:t>τιτι</a:t>
            </a:r>
            <a:r>
              <a:rPr lang="el-GR" sz="3200" dirty="0" smtClean="0"/>
              <a:t> κτλ)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Νότες (ντο, ρε, μι)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Νότες με ρυθμό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Τραγούδι!</a:t>
            </a:r>
            <a:endParaRPr lang="el-GR" dirty="0"/>
          </a:p>
        </p:txBody>
      </p:sp>
      <p:pic>
        <p:nvPicPr>
          <p:cNvPr id="6" name="Picture 5" descr="beamed-8t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594164"/>
            <a:ext cx="1944216" cy="829697"/>
          </a:xfrm>
          <a:prstGeom prst="rect">
            <a:avLst/>
          </a:prstGeom>
        </p:spPr>
      </p:pic>
      <p:pic>
        <p:nvPicPr>
          <p:cNvPr id="7" name="Picture 6" descr="eighth-no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509120"/>
            <a:ext cx="943430" cy="980728"/>
          </a:xfrm>
          <a:prstGeom prst="rect">
            <a:avLst/>
          </a:prstGeom>
        </p:spPr>
      </p:pic>
      <p:pic>
        <p:nvPicPr>
          <p:cNvPr id="8" name="Picture 7" descr="eighth-no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509120"/>
            <a:ext cx="943430" cy="980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465313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=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2662</TotalTime>
  <Words>366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Μάθημα Μουσικής 2 Καραντίνα 2021</vt:lpstr>
      <vt:lpstr>Slide 2</vt:lpstr>
      <vt:lpstr>Θυμίζουμε τις νότες μας…</vt:lpstr>
      <vt:lpstr>Θυμίζουμε τις νότες μας…</vt:lpstr>
      <vt:lpstr>Θυμίζουμε τις νότες μας…</vt:lpstr>
      <vt:lpstr>Διαβάζουμε μικρές μελωδίες (χωρίς ρυθμό)   Πες τις νότες και έλεγξε τις απαντήσεις σου στην επόμενη διαφάνεια</vt:lpstr>
      <vt:lpstr>Διαβάζουμε μικρές μελωδίες (χωρίς ρυθμό)   Πες τις νότες και έλεγξε τις απαντήσεις σου στην επόμενη διαφάνεια</vt:lpstr>
      <vt:lpstr>Ρυθμός και μελωδία</vt:lpstr>
      <vt:lpstr>Au clair de la lune… Μια παραδοσιακή γαλλική μελωδία</vt:lpstr>
      <vt:lpstr>Au clair de la lune… (Στο φως του φεγγαριού) Μια παραδοσιακή γαλλική μελωδία</vt:lpstr>
      <vt:lpstr>Δοκίμασε να παίξεις την μελωδία στο ψηφιακό μεταλλόφωνο!</vt:lpstr>
      <vt:lpstr>Έτοιμοι να παίξουμε και να γράψουμε μουσική; Άνοιξε το πιο κάτω πρόγραμμα που λέγεται MELODY MAKER  https://musiclab.chromeexperiments.com/Melody-Maker/  </vt:lpstr>
      <vt:lpstr>Slide 13</vt:lpstr>
      <vt:lpstr>Slide 14</vt:lpstr>
      <vt:lpstr>Και τώρα… ελεύθερα! Παίξε με αυτή την εφαρμογή, φτιάξε δικές σου μελωδίες! Καλή Δημιουργία!!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Μουσικής 2 Καραντίνα 2021</dc:title>
  <dc:creator>Rania Neokleous</dc:creator>
  <cp:lastModifiedBy>Rania Neokleous</cp:lastModifiedBy>
  <cp:revision>7</cp:revision>
  <dcterms:created xsi:type="dcterms:W3CDTF">2021-01-15T13:41:26Z</dcterms:created>
  <dcterms:modified xsi:type="dcterms:W3CDTF">2021-01-19T22:35:03Z</dcterms:modified>
</cp:coreProperties>
</file>