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4" r:id="rId6"/>
    <p:sldId id="261" r:id="rId7"/>
    <p:sldId id="260" r:id="rId8"/>
    <p:sldId id="262" r:id="rId9"/>
    <p:sldId id="263" r:id="rId10"/>
    <p:sldId id="265" r:id="rId11"/>
    <p:sldId id="266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CAD5-33D1-40A3-91FC-4D691D548317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32E5-9A02-4F52-8FE9-C697F52AFD4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mailto:musicdrosia@gmai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Ij2yWJn8Y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EOTsPUUvs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www.youtube.com/watch?v=XxWLYuJ1J0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dimotikodrosiasmousikistinkarantina.blogspo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908720"/>
            <a:ext cx="6444208" cy="2376264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Γ΄ Τάξη</a:t>
            </a:r>
            <a:b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Μάθημα Μουσικής στην Καραντίνα 2021</a:t>
            </a:r>
            <a:b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Εβδομάδα 1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8208912" cy="1944216"/>
          </a:xfrm>
        </p:spPr>
        <p:txBody>
          <a:bodyPr>
            <a:noAutofit/>
          </a:bodyPr>
          <a:lstStyle/>
          <a:p>
            <a:r>
              <a:rPr lang="el-GR" sz="4800" dirty="0" smtClean="0">
                <a:solidFill>
                  <a:schemeClr val="accent3">
                    <a:lumMod val="75000"/>
                  </a:schemeClr>
                </a:solidFill>
              </a:rPr>
              <a:t>Επανάληψη στον Ρυθμό</a:t>
            </a:r>
          </a:p>
          <a:p>
            <a:endParaRPr lang="el-GR" sz="4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music painting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2747547" cy="2734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656184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</a:rPr>
              <a:t>Τώρα λίγη γραφή. Αντίγραψε στο τετράδιο σου τα πιο κάτω ρυθμικά σχήματα</a:t>
            </a:r>
            <a:endParaRPr lang="el-GR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τατιτιτατ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2476846" cy="1038370"/>
          </a:xfrm>
        </p:spPr>
      </p:pic>
      <p:sp>
        <p:nvSpPr>
          <p:cNvPr id="6" name="TextBox 5"/>
          <p:cNvSpPr txBox="1"/>
          <p:nvPr/>
        </p:nvSpPr>
        <p:spPr>
          <a:xfrm>
            <a:off x="467544" y="2348880"/>
            <a:ext cx="40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Α</a:t>
            </a:r>
            <a:endParaRPr lang="el-GR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717032"/>
            <a:ext cx="544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</a:p>
        </p:txBody>
      </p:sp>
      <p:pic>
        <p:nvPicPr>
          <p:cNvPr id="12" name="Picture 11" descr="τιτιτιτιτ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789040"/>
            <a:ext cx="2943636" cy="121937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220072" y="2204864"/>
            <a:ext cx="3384376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5220072" y="3789040"/>
            <a:ext cx="3384376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Picture 14" descr="musical_note_-_carto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5229200"/>
            <a:ext cx="1264416" cy="1362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642194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</a:rPr>
              <a:t>Μπορείς να δημιουργήσεις ένα δικό σου ρυθμικό σχήμα </a:t>
            </a:r>
            <a:r>
              <a:rPr lang="el-GR" sz="3200" b="1" dirty="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</a:rPr>
              <a:t> παλμών;</a:t>
            </a:r>
            <a:br>
              <a:rPr lang="el-GR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3200" dirty="0" smtClean="0">
                <a:solidFill>
                  <a:schemeClr val="accent3">
                    <a:lumMod val="75000"/>
                  </a:schemeClr>
                </a:solidFill>
              </a:rPr>
              <a:t>Χρησιμοποίησε τις ρυθμικές αξίες που θυμίσαμε.  </a:t>
            </a:r>
            <a:endParaRPr lang="el-GR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581128"/>
            <a:ext cx="7488832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dirty="0" smtClean="0"/>
              <a:t>Αφού γράψεις τον δικό σου ρυθμό και τον εξασκηθείς, μπορείς να μου τον στείλεις να το</a:t>
            </a:r>
            <a:r>
              <a:rPr lang="el-GR" sz="2800" dirty="0"/>
              <a:t>ν</a:t>
            </a:r>
            <a:r>
              <a:rPr lang="el-GR" sz="2800" dirty="0" smtClean="0"/>
              <a:t> δω ή και να τον ακούσω στο </a:t>
            </a:r>
            <a:r>
              <a:rPr lang="en-US" sz="2800" dirty="0" smtClean="0"/>
              <a:t>email </a:t>
            </a:r>
            <a:r>
              <a:rPr lang="en-US" sz="2800" dirty="0" smtClean="0">
                <a:hlinkClick r:id="rId2"/>
              </a:rPr>
              <a:t>musicdrosia@gmai.com</a:t>
            </a:r>
            <a:endParaRPr lang="el-GR" sz="28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755576" y="2924944"/>
            <a:ext cx="7488832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Picture 14" descr="listening_to_music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628800"/>
            <a:ext cx="2117159" cy="1408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074242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rgbClr val="C00000"/>
                </a:solidFill>
              </a:rPr>
              <a:t>Έτοιμοι να διασκεδάσουμε με κρουστά σώματος;</a:t>
            </a:r>
            <a:br>
              <a:rPr lang="el-GR" sz="3200" dirty="0" smtClean="0">
                <a:solidFill>
                  <a:srgbClr val="C00000"/>
                </a:solidFill>
              </a:rPr>
            </a:br>
            <a:r>
              <a:rPr lang="el-GR" sz="3200" dirty="0" smtClean="0"/>
              <a:t>Πρώτα εξασκήσου το πιο κάτω ρυθμικό σχήμα χρησιμοποιώντας πόδια και παλαμάκια. </a:t>
            </a:r>
            <a:br>
              <a:rPr lang="el-GR" sz="3200" dirty="0" smtClean="0"/>
            </a:br>
            <a:r>
              <a:rPr lang="el-GR" sz="3200" dirty="0" smtClean="0"/>
              <a:t>Έπειτα βάλε το </a:t>
            </a:r>
            <a:r>
              <a:rPr lang="el-GR" sz="3200" dirty="0" err="1" smtClean="0"/>
              <a:t>βιντεάκι</a:t>
            </a:r>
            <a:r>
              <a:rPr lang="el-GR" sz="3200" dirty="0" smtClean="0"/>
              <a:t> και ακολούθησε τις οδηγίες!</a:t>
            </a:r>
            <a:endParaRPr lang="el-GR" sz="3200" dirty="0"/>
          </a:p>
        </p:txBody>
      </p:sp>
      <p:pic>
        <p:nvPicPr>
          <p:cNvPr id="4" name="Content Placeholder 3" descr="backinBla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3068960"/>
            <a:ext cx="4024040" cy="1588446"/>
          </a:xfrm>
        </p:spPr>
      </p:pic>
      <p:pic>
        <p:nvPicPr>
          <p:cNvPr id="5" name="Picture 4" descr="ac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013176"/>
            <a:ext cx="28575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5976" y="4797152"/>
            <a:ext cx="4310475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Back in Black</a:t>
            </a:r>
          </a:p>
          <a:p>
            <a:pPr algn="ctr"/>
            <a:r>
              <a:rPr lang="el-GR" sz="3600" dirty="0" smtClean="0"/>
              <a:t>Με κρουστά σώματος</a:t>
            </a:r>
            <a:endParaRPr lang="el-GR" sz="3600" dirty="0"/>
          </a:p>
        </p:txBody>
      </p:sp>
      <p:sp>
        <p:nvSpPr>
          <p:cNvPr id="7" name="Rectangle 6"/>
          <p:cNvSpPr/>
          <p:nvPr/>
        </p:nvSpPr>
        <p:spPr>
          <a:xfrm>
            <a:off x="3995936" y="6021288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https://www.youtube.com/watch?v=sIj2yWJn8YU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onguscl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795288"/>
            <a:ext cx="3599521" cy="2062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8621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Among us</a:t>
            </a:r>
            <a:r>
              <a:rPr lang="el-GR" sz="3200" b="1" dirty="0" smtClean="0">
                <a:solidFill>
                  <a:srgbClr val="92D050"/>
                </a:solidFill>
              </a:rPr>
              <a:t>;</a:t>
            </a:r>
            <a:r>
              <a:rPr lang="en-US" sz="3200" b="1" dirty="0" smtClean="0">
                <a:solidFill>
                  <a:srgbClr val="92D05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l-GR" sz="3200" dirty="0" smtClean="0"/>
              <a:t>Τι σχέση έχει αυτό το παιχνίδι με ρυθμούς; Εξασκήσου στο πιο κάτω ρυθμικό μοτίβο…</a:t>
            </a:r>
            <a:br>
              <a:rPr lang="el-GR" sz="3200" dirty="0" smtClean="0"/>
            </a:br>
            <a:r>
              <a:rPr lang="el-GR" sz="3200" dirty="0" smtClean="0"/>
              <a:t>και μετά βάλε το </a:t>
            </a:r>
            <a:r>
              <a:rPr lang="el-GR" sz="3200" dirty="0" err="1" smtClean="0"/>
              <a:t>βιντεάκι</a:t>
            </a:r>
            <a:r>
              <a:rPr lang="el-GR" sz="3200" dirty="0" smtClean="0"/>
              <a:t> και θα δεις!</a:t>
            </a:r>
            <a:endParaRPr lang="el-GR" sz="3200" dirty="0"/>
          </a:p>
        </p:txBody>
      </p:sp>
      <p:pic>
        <p:nvPicPr>
          <p:cNvPr id="7" name="Content Placeholder 6" descr="amongus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2204864"/>
            <a:ext cx="6439799" cy="1781424"/>
          </a:xfrm>
        </p:spPr>
      </p:pic>
      <p:sp>
        <p:nvSpPr>
          <p:cNvPr id="8" name="Rectangle 7"/>
          <p:cNvSpPr/>
          <p:nvPr/>
        </p:nvSpPr>
        <p:spPr>
          <a:xfrm>
            <a:off x="1907704" y="414908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https://www.youtube.com/watch?v=WEOTsPUUvsY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435280" cy="2002234"/>
          </a:xfrm>
        </p:spPr>
        <p:txBody>
          <a:bodyPr>
            <a:noAutofit/>
          </a:bodyPr>
          <a:lstStyle/>
          <a:p>
            <a:pPr algn="r"/>
            <a:r>
              <a:rPr lang="el-GR" sz="2800" dirty="0" smtClean="0"/>
              <a:t>Το  </a:t>
            </a:r>
            <a:r>
              <a:rPr lang="en-US" sz="2800" dirty="0" smtClean="0">
                <a:solidFill>
                  <a:srgbClr val="C00000"/>
                </a:solidFill>
              </a:rPr>
              <a:t>Super Mario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l-GR" sz="2800" dirty="0" smtClean="0"/>
              <a:t>πού το θυμήθηκες τώρα</a:t>
            </a:r>
            <a:r>
              <a:rPr lang="en-US" sz="2800" dirty="0" smtClean="0"/>
              <a:t>;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i="1" dirty="0" smtClean="0">
                <a:solidFill>
                  <a:schemeClr val="bg2">
                    <a:lumMod val="25000"/>
                  </a:schemeClr>
                </a:solidFill>
              </a:rPr>
              <a:t>Μα τι έπαθες κυρία </a:t>
            </a:r>
            <a:r>
              <a:rPr lang="el-GR" sz="2800" i="1" dirty="0" err="1" smtClean="0">
                <a:solidFill>
                  <a:schemeClr val="bg2">
                    <a:lumMod val="25000"/>
                  </a:schemeClr>
                </a:solidFill>
              </a:rPr>
              <a:t>Ράνια</a:t>
            </a:r>
            <a:r>
              <a:rPr lang="el-GR" sz="2800" i="1" dirty="0" smtClean="0">
                <a:solidFill>
                  <a:schemeClr val="bg2">
                    <a:lumMod val="25000"/>
                  </a:schemeClr>
                </a:solidFill>
              </a:rPr>
              <a:t> με τα ηλεκτρονικά παιχνίδια; </a:t>
            </a: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l-GR" sz="2800" i="1" dirty="0" smtClean="0">
                <a:solidFill>
                  <a:schemeClr val="bg2">
                    <a:lumMod val="25000"/>
                  </a:schemeClr>
                </a:solidFill>
              </a:rPr>
              <a:t>Θα μπορέσεις να ακολουθήσεις τ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l-GR" sz="2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2800" i="1" dirty="0" err="1" smtClean="0">
                <a:solidFill>
                  <a:schemeClr val="bg2">
                    <a:lumMod val="25000"/>
                  </a:schemeClr>
                </a:solidFill>
              </a:rPr>
              <a:t>βιντεάκι</a:t>
            </a:r>
            <a:r>
              <a:rPr lang="el-GR" sz="2800" i="1" dirty="0" smtClean="0">
                <a:solidFill>
                  <a:schemeClr val="bg2">
                    <a:lumMod val="25000"/>
                  </a:schemeClr>
                </a:solidFill>
              </a:rPr>
              <a:t> χωρίς να μπερδευτείς</a:t>
            </a:r>
            <a:r>
              <a:rPr lang="el-GR" sz="2800" dirty="0" smtClean="0"/>
              <a:t>;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45224"/>
            <a:ext cx="8229600" cy="11521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Γόνατα, πόδια , παλαμάκια, δάκτυλα, πάμε!!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https://www.youtube.com/watch?v=XxWLYuJ1J0Y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Picture 3" descr="mar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924944"/>
            <a:ext cx="4386317" cy="2170549"/>
          </a:xfrm>
          <a:prstGeom prst="rect">
            <a:avLst/>
          </a:prstGeom>
        </p:spPr>
      </p:pic>
      <p:pic>
        <p:nvPicPr>
          <p:cNvPr id="5" name="Picture 4" descr="mari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2996952"/>
            <a:ext cx="1174440" cy="2348880"/>
          </a:xfrm>
          <a:prstGeom prst="rect">
            <a:avLst/>
          </a:prstGeom>
        </p:spPr>
      </p:pic>
      <p:pic>
        <p:nvPicPr>
          <p:cNvPr id="6" name="Picture 5" descr="supermari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88640"/>
            <a:ext cx="2482306" cy="1165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Αγαπημένα μου παιδιά της Γ΄ Τάξης,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Ξ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εκινάμε κάνοντας ρυθμική επανάληψη, με ασκήσεις και διασκεδαστικά </a:t>
            </a:r>
            <a:r>
              <a:rPr lang="el-GR" dirty="0" err="1" smtClean="0">
                <a:solidFill>
                  <a:schemeClr val="accent3">
                    <a:lumMod val="75000"/>
                  </a:schemeClr>
                </a:solidFill>
              </a:rPr>
              <a:t>βιντεάκια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! Ελπίζω να σας αρέσουν.</a:t>
            </a:r>
          </a:p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Α, και μην ξεχάσετε να λάβετε μέρος στην μουσική πρόκληση της βδομάδας, που θα την βρείτε στο Μουσικό μου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Blog. </a:t>
            </a: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https://dimotikodrosiasmousikistinkarantina.blogspot.com/</a:t>
            </a:r>
            <a:endParaRPr lang="el-GR" sz="2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Θα τα πούμε σύντομα από κοντά!</a:t>
            </a:r>
          </a:p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Με πολλή </a:t>
            </a:r>
            <a:r>
              <a:rPr lang="el-GR" dirty="0" err="1" smtClean="0">
                <a:solidFill>
                  <a:schemeClr val="accent3">
                    <a:lumMod val="75000"/>
                  </a:schemeClr>
                </a:solidFill>
              </a:rPr>
              <a:t>πολλή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 αγάπη,</a:t>
            </a:r>
          </a:p>
          <a:p>
            <a:pPr>
              <a:buNone/>
            </a:pP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Κυρία </a:t>
            </a:r>
            <a:r>
              <a:rPr lang="el-GR" dirty="0" err="1" smtClean="0">
                <a:solidFill>
                  <a:schemeClr val="accent3">
                    <a:lumMod val="75000"/>
                  </a:schemeClr>
                </a:solidFill>
              </a:rPr>
              <a:t>Ράνια</a:t>
            </a:r>
            <a:endParaRPr lang="el-GR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dirty="0" err="1" smtClean="0">
                <a:solidFill>
                  <a:schemeClr val="accent3">
                    <a:lumMod val="75000"/>
                  </a:schemeClr>
                </a:solidFill>
              </a:rPr>
              <a:t>Σημ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: Ξεκινήστε την Παρουσίαση ως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Slide Show,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για καλύτερη θέαση. </a:t>
            </a: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4" name="Picture 3" descr="lbbguyco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50" y="2132856"/>
            <a:ext cx="142875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Θυμήσου τις βασικές ρυθμικές αξίες</a:t>
            </a:r>
            <a:endParaRPr lang="el-GR" dirty="0"/>
          </a:p>
        </p:txBody>
      </p:sp>
      <p:pic>
        <p:nvPicPr>
          <p:cNvPr id="4" name="Content Placeholder 3" descr="quarterno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1343878" cy="1679848"/>
          </a:xfrm>
        </p:spPr>
      </p:pic>
      <p:sp>
        <p:nvSpPr>
          <p:cNvPr id="5" name="TextBox 4"/>
          <p:cNvSpPr txBox="1"/>
          <p:nvPr/>
        </p:nvSpPr>
        <p:spPr>
          <a:xfrm>
            <a:off x="3779912" y="206084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Τα</a:t>
            </a:r>
            <a:endParaRPr lang="el-GR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1328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Τέταρτο</a:t>
            </a:r>
            <a:endParaRPr lang="el-G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4293096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Τι τι</a:t>
            </a:r>
            <a:endParaRPr lang="el-GR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429309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Όγδοα</a:t>
            </a:r>
            <a:endParaRPr lang="el-G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9" descr="eighth-not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2146462" cy="2231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Χτύπησε τους πιο κάτω ρυθμούς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ashe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84784"/>
            <a:ext cx="2562583" cy="1247949"/>
          </a:xfrm>
        </p:spPr>
      </p:pic>
      <p:pic>
        <p:nvPicPr>
          <p:cNvPr id="5" name="Picture 4" descr="Corr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852936"/>
            <a:ext cx="2572109" cy="1019317"/>
          </a:xfrm>
          <a:prstGeom prst="rect">
            <a:avLst/>
          </a:prstGeom>
        </p:spPr>
      </p:pic>
      <p:pic>
        <p:nvPicPr>
          <p:cNvPr id="6" name="Picture 5" descr="Long pat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653136"/>
            <a:ext cx="6316339" cy="1310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Ετοίμασε χαρτί και μολύβι…</a:t>
            </a:r>
            <a:b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Ποιος είναι ο ρυθμός της φράσης…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5221088" cy="13967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4400" b="1" dirty="0" err="1" smtClean="0"/>
              <a:t>Πά</a:t>
            </a:r>
            <a:r>
              <a:rPr lang="el-GR" sz="4400" b="1" dirty="0" smtClean="0"/>
              <a:t>-</a:t>
            </a:r>
            <a:r>
              <a:rPr lang="el-GR" sz="4400" b="1" dirty="0" err="1" smtClean="0"/>
              <a:t>λι</a:t>
            </a:r>
            <a:r>
              <a:rPr lang="el-GR" sz="4400" b="1" dirty="0" smtClean="0"/>
              <a:t>  κα-ρα-</a:t>
            </a:r>
            <a:r>
              <a:rPr lang="el-GR" sz="4400" b="1" dirty="0" err="1" smtClean="0"/>
              <a:t>ντί</a:t>
            </a:r>
            <a:r>
              <a:rPr lang="el-GR" sz="4400" b="1" dirty="0" smtClean="0"/>
              <a:t>-να!</a:t>
            </a:r>
            <a:endParaRPr lang="el-GR" sz="4400" b="1" dirty="0"/>
          </a:p>
        </p:txBody>
      </p:sp>
      <p:pic>
        <p:nvPicPr>
          <p:cNvPr id="4" name="Picture 3" descr="παλικαραντιν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996952"/>
            <a:ext cx="5400600" cy="12860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4797152"/>
            <a:ext cx="504056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Tip: </a:t>
            </a:r>
          </a:p>
          <a:p>
            <a:r>
              <a:rPr lang="el-GR" sz="3200" dirty="0" smtClean="0"/>
              <a:t>Οι συλλαβές με πιο μεγάλη διάρκεια είναι Τα (τέταρτο)</a:t>
            </a:r>
            <a:endParaRPr lang="el-GR" sz="3200" dirty="0"/>
          </a:p>
        </p:txBody>
      </p:sp>
      <p:pic>
        <p:nvPicPr>
          <p:cNvPr id="6" name="Picture 5" descr="mask-notes-750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077072"/>
            <a:ext cx="3059832" cy="1631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Επόμενη ρυθμική αξία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06084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Τα-α</a:t>
            </a:r>
            <a:endParaRPr lang="el-GR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1328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Μισό</a:t>
            </a:r>
            <a:endParaRPr lang="el-G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293096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Πόσους παλμούς διαρκεί;</a:t>
            </a:r>
            <a:endParaRPr lang="el-GR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42930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l-GR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Content Placeholder 11" descr="halfno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1424906" cy="18824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Να δυο ρυθμοί για εξάσκηση. Θυμήσου να λες τις ρυθμικές συλλαβές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alfnot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1" y="2060848"/>
            <a:ext cx="4176465" cy="2019200"/>
          </a:xfrm>
        </p:spPr>
      </p:pic>
      <p:pic>
        <p:nvPicPr>
          <p:cNvPr id="5" name="Picture 4" descr="halfnot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149080"/>
            <a:ext cx="6658112" cy="1771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Ποιος θυμάται αυτό το μουσικό σύμβολο;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700808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C00000"/>
                </a:solidFill>
              </a:rPr>
              <a:t>Παύση τετάρτου</a:t>
            </a:r>
            <a:endParaRPr lang="el-GR" sz="4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1556792"/>
            <a:ext cx="3240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200" b="1" dirty="0" smtClean="0">
                <a:solidFill>
                  <a:schemeClr val="accent5">
                    <a:lumMod val="75000"/>
                  </a:schemeClr>
                </a:solidFill>
              </a:rPr>
              <a:t>Παύση λέμε</a:t>
            </a:r>
          </a:p>
          <a:p>
            <a:pPr algn="ctr"/>
            <a:r>
              <a:rPr lang="el-GR" sz="3200" b="1" dirty="0" smtClean="0">
                <a:solidFill>
                  <a:schemeClr val="accent5">
                    <a:lumMod val="75000"/>
                  </a:schemeClr>
                </a:solidFill>
              </a:rPr>
              <a:t> την σιωπή-την απουσία ήχου!</a:t>
            </a:r>
            <a:endParaRPr lang="el-G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364502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11" name="Content Placeholder 10" descr="quarterR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1722753" cy="1905075"/>
          </a:xfrm>
        </p:spPr>
      </p:pic>
      <p:sp>
        <p:nvSpPr>
          <p:cNvPr id="13" name="TextBox 12"/>
          <p:cNvSpPr txBox="1"/>
          <p:nvPr/>
        </p:nvSpPr>
        <p:spPr>
          <a:xfrm>
            <a:off x="1403648" y="3789040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Πόσους παλμούς διαρκεί;</a:t>
            </a:r>
            <a:endParaRPr lang="el-GR" sz="4800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932040" y="4725144"/>
            <a:ext cx="3312367" cy="1815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Θυμήσου ότι είμαστε μεγάλοι πια…  </a:t>
            </a:r>
          </a:p>
          <a:p>
            <a:pPr algn="ctr"/>
            <a:r>
              <a:rPr lang="el-GR" sz="2800" dirty="0" smtClean="0"/>
              <a:t> δεν κάνουμε ήχο στην παύση!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Μη μου πείτε ότι κουραστήκατε… </a:t>
            </a:r>
            <a:b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Να ακόμη μερικοί ρυθμοί για εξάσκηση!</a:t>
            </a:r>
            <a:endParaRPr lang="el-G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Content Placeholder 6" descr="res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2743583" cy="1219370"/>
          </a:xfrm>
        </p:spPr>
      </p:pic>
      <p:pic>
        <p:nvPicPr>
          <p:cNvPr id="8" name="Picture 7" descr="res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852936"/>
            <a:ext cx="2695951" cy="1076475"/>
          </a:xfrm>
          <a:prstGeom prst="rect">
            <a:avLst/>
          </a:prstGeom>
        </p:spPr>
      </p:pic>
      <p:pic>
        <p:nvPicPr>
          <p:cNvPr id="9" name="Picture 8" descr="rest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365104"/>
            <a:ext cx="2229161" cy="1143160"/>
          </a:xfrm>
          <a:prstGeom prst="rect">
            <a:avLst/>
          </a:prstGeom>
        </p:spPr>
      </p:pic>
      <p:pic>
        <p:nvPicPr>
          <p:cNvPr id="10" name="Picture 9" descr="rest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5619577"/>
            <a:ext cx="5153745" cy="1238423"/>
          </a:xfrm>
          <a:prstGeom prst="rect">
            <a:avLst/>
          </a:prstGeom>
        </p:spPr>
      </p:pic>
      <p:pic>
        <p:nvPicPr>
          <p:cNvPr id="11" name="Picture 10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1700808"/>
            <a:ext cx="26384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280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Γ΄ Τάξη Μάθημα Μουσικής στην Καραντίνα 2021 Εβδομάδα 1</vt:lpstr>
      <vt:lpstr>Slide 2</vt:lpstr>
      <vt:lpstr>Θυμήσου τις βασικές ρυθμικές αξίες</vt:lpstr>
      <vt:lpstr>Χτύπησε τους πιο κάτω ρυθμούς</vt:lpstr>
      <vt:lpstr>Ετοίμασε χαρτί και μολύβι… Ποιος είναι ο ρυθμός της φράσης…</vt:lpstr>
      <vt:lpstr>Επόμενη ρυθμική αξία</vt:lpstr>
      <vt:lpstr>Να δυο ρυθμοί για εξάσκηση. Θυμήσου να λες τις ρυθμικές συλλαβές</vt:lpstr>
      <vt:lpstr>Ποιος θυμάται αυτό το μουσικό σύμβολο;</vt:lpstr>
      <vt:lpstr>Μη μου πείτε ότι κουραστήκατε…  Να ακόμη μερικοί ρυθμοί για εξάσκηση!</vt:lpstr>
      <vt:lpstr>Τώρα λίγη γραφή. Αντίγραψε στο τετράδιο σου τα πιο κάτω ρυθμικά σχήματα</vt:lpstr>
      <vt:lpstr>Μπορείς να δημιουργήσεις ένα δικό σου ρυθμικό σχήμα 8 παλμών; Χρησιμοποίησε τις ρυθμικές αξίες που θυμίσαμε.  </vt:lpstr>
      <vt:lpstr>Έτοιμοι να διασκεδάσουμε με κρουστά σώματος; Πρώτα εξασκήσου το πιο κάτω ρυθμικό σχήμα χρησιμοποιώντας πόδια και παλαμάκια.  Έπειτα βάλε το βιντεάκι και ακολούθησε τις οδηγίες!</vt:lpstr>
      <vt:lpstr>Among us;  Τι σχέση έχει αυτό το παιχνίδι με ρυθμούς; Εξασκήσου στο πιο κάτω ρυθμικό μοτίβο… και μετά βάλε το βιντεάκι και θα δεις!</vt:lpstr>
      <vt:lpstr>Το  Super Mario πού το θυμήθηκες τώρα;  Μα τι έπαθες κυρία Ράνια με τα ηλεκτρονικά παιχνίδια;  Θα μπορέσεις να ακολουθήσεις τo βιντεάκι χωρίς να μπερδευτείς;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 Μουσικής 1 Καραντίνα 2021!</dc:title>
  <dc:creator>Rania Neokleous</dc:creator>
  <cp:lastModifiedBy>Rania Neokleous</cp:lastModifiedBy>
  <cp:revision>8</cp:revision>
  <dcterms:created xsi:type="dcterms:W3CDTF">2021-01-10T16:47:12Z</dcterms:created>
  <dcterms:modified xsi:type="dcterms:W3CDTF">2021-01-12T07:04:06Z</dcterms:modified>
</cp:coreProperties>
</file>