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7" r:id="rId1"/>
  </p:sldMasterIdLst>
  <p:sldIdLst>
    <p:sldId id="264" r:id="rId2"/>
    <p:sldId id="269" r:id="rId3"/>
    <p:sldId id="272" r:id="rId4"/>
    <p:sldId id="267" r:id="rId5"/>
    <p:sldId id="258" r:id="rId6"/>
    <p:sldId id="259" r:id="rId7"/>
    <p:sldId id="266" r:id="rId8"/>
    <p:sldId id="262" r:id="rId9"/>
    <p:sldId id="260" r:id="rId10"/>
    <p:sldId id="256" r:id="rId11"/>
    <p:sldId id="265" r:id="rId12"/>
    <p:sldId id="27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1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8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8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1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7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9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9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9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10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94FAC52A-72F8-49EE-A1C9-504566C01D43}"/>
              </a:ext>
            </a:extLst>
          </p:cNvPr>
          <p:cNvSpPr/>
          <p:nvPr/>
        </p:nvSpPr>
        <p:spPr>
          <a:xfrm>
            <a:off x="449300" y="0"/>
            <a:ext cx="9404195" cy="4004623"/>
          </a:xfrm>
          <a:prstGeom prst="wav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7200" b="1" dirty="0">
                <a:solidFill>
                  <a:schemeClr val="bg1"/>
                </a:solidFill>
              </a:rPr>
              <a:t>Γεωγραφία  - </a:t>
            </a:r>
            <a:r>
              <a:rPr lang="en-US" sz="7200" b="1" dirty="0">
                <a:solidFill>
                  <a:schemeClr val="bg1"/>
                </a:solidFill>
              </a:rPr>
              <a:t>Geography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Υδρόγειος 2 Εικόνες Clipart Δωρεάν τέχνες clip">
            <a:extLst>
              <a:ext uri="{FF2B5EF4-FFF2-40B4-BE49-F238E27FC236}">
                <a16:creationId xmlns:a16="http://schemas.microsoft.com/office/drawing/2014/main" id="{22DA31E0-D013-4CA4-9B1C-C87ED5457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418" y="3786187"/>
            <a:ext cx="2143682" cy="29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21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Δεν υπάρχει διαθέσιμη περιγραφή.">
            <a:extLst>
              <a:ext uri="{FF2B5EF4-FFF2-40B4-BE49-F238E27FC236}">
                <a16:creationId xmlns:a16="http://schemas.microsoft.com/office/drawing/2014/main" id="{81A3AD04-F2F2-405D-9DE9-D4E06C0E0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19" b="2418"/>
          <a:stretch/>
        </p:blipFill>
        <p:spPr bwMode="auto">
          <a:xfrm rot="16200000">
            <a:off x="3056719" y="-1111002"/>
            <a:ext cx="6452714" cy="908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791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94FAC52A-72F8-49EE-A1C9-504566C01D43}"/>
              </a:ext>
            </a:extLst>
          </p:cNvPr>
          <p:cNvSpPr/>
          <p:nvPr/>
        </p:nvSpPr>
        <p:spPr>
          <a:xfrm>
            <a:off x="928688" y="0"/>
            <a:ext cx="10110788" cy="3290888"/>
          </a:xfrm>
          <a:prstGeom prst="wav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7200" b="1" dirty="0">
                <a:solidFill>
                  <a:schemeClr val="bg1"/>
                </a:solidFill>
              </a:rPr>
              <a:t>Αγωγή Ζωής –</a:t>
            </a:r>
            <a:r>
              <a:rPr lang="en-US" sz="7200" b="1" dirty="0">
                <a:solidFill>
                  <a:schemeClr val="bg1"/>
                </a:solidFill>
              </a:rPr>
              <a:t> Life Skills</a:t>
            </a:r>
          </a:p>
        </p:txBody>
      </p:sp>
      <p:pic>
        <p:nvPicPr>
          <p:cNvPr id="4" name="Picture 4" descr="32 Friends clipart ideas | drawing for kids, friends clipart, art for kids">
            <a:extLst>
              <a:ext uri="{FF2B5EF4-FFF2-40B4-BE49-F238E27FC236}">
                <a16:creationId xmlns:a16="http://schemas.microsoft.com/office/drawing/2014/main" id="{4C8C5527-75C9-4891-BBB1-F23C2FD49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1" y="3429000"/>
            <a:ext cx="3290888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614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6ED0FAD4-4AF7-4152-A97A-A901674C9B92}"/>
              </a:ext>
            </a:extLst>
          </p:cNvPr>
          <p:cNvSpPr/>
          <p:nvPr/>
        </p:nvSpPr>
        <p:spPr>
          <a:xfrm>
            <a:off x="5014914" y="0"/>
            <a:ext cx="6400800" cy="6629399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>
                <a:solidFill>
                  <a:schemeClr val="bg1"/>
                </a:solidFill>
              </a:rPr>
              <a:t>Αγωγή Ζωής Γ’ τάξης </a:t>
            </a:r>
          </a:p>
          <a:p>
            <a:pPr algn="ctr"/>
            <a:r>
              <a:rPr lang="el-GR" sz="6000" b="1" dirty="0">
                <a:solidFill>
                  <a:schemeClr val="bg1"/>
                </a:solidFill>
              </a:rPr>
              <a:t>Ενότητα:</a:t>
            </a:r>
          </a:p>
          <a:p>
            <a:pPr algn="ctr"/>
            <a:r>
              <a:rPr lang="el-GR" sz="6000" b="1" dirty="0">
                <a:solidFill>
                  <a:schemeClr val="bg1"/>
                </a:solidFill>
              </a:rPr>
              <a:t>Ανάπτυξη κοινωνικών δεξιοτήτων</a:t>
            </a:r>
          </a:p>
        </p:txBody>
      </p:sp>
      <p:pic>
        <p:nvPicPr>
          <p:cNvPr id="8196" name="Picture 4" descr="32 Friends clipart ideas | drawing for kids, friends clipart, art for kids">
            <a:extLst>
              <a:ext uri="{FF2B5EF4-FFF2-40B4-BE49-F238E27FC236}">
                <a16:creationId xmlns:a16="http://schemas.microsoft.com/office/drawing/2014/main" id="{6D04AFF7-FF28-4128-8399-543CB3181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376362"/>
            <a:ext cx="4105276" cy="41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815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0A0EFD-D4E8-4DBF-9674-D2656F7F3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621" y="-100208"/>
            <a:ext cx="4962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6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Υδρόγειος 2 Εικόνες Clipart Δωρεάν τέχνες clip">
            <a:extLst>
              <a:ext uri="{FF2B5EF4-FFF2-40B4-BE49-F238E27FC236}">
                <a16:creationId xmlns:a16="http://schemas.microsoft.com/office/drawing/2014/main" id="{22DA31E0-D013-4CA4-9B1C-C87ED5457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3" y="3633789"/>
            <a:ext cx="2143682" cy="29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6ED0FAD4-4AF7-4152-A97A-A901674C9B92}"/>
              </a:ext>
            </a:extLst>
          </p:cNvPr>
          <p:cNvSpPr/>
          <p:nvPr/>
        </p:nvSpPr>
        <p:spPr>
          <a:xfrm>
            <a:off x="3600452" y="152400"/>
            <a:ext cx="6757986" cy="6553199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200" b="1">
                <a:solidFill>
                  <a:schemeClr val="bg1"/>
                </a:solidFill>
              </a:rPr>
              <a:t>Γεωγραφία </a:t>
            </a:r>
            <a:r>
              <a:rPr lang="el-GR" sz="5200" b="1" dirty="0">
                <a:solidFill>
                  <a:schemeClr val="bg1"/>
                </a:solidFill>
              </a:rPr>
              <a:t>Β΄ τάξης</a:t>
            </a:r>
          </a:p>
          <a:p>
            <a:pPr algn="ctr"/>
            <a:r>
              <a:rPr lang="el-GR" sz="5200" b="1" dirty="0">
                <a:solidFill>
                  <a:schemeClr val="bg1"/>
                </a:solidFill>
              </a:rPr>
              <a:t>Ενότητα 2: Η αίθουσα μου και οι άλλες αίθουσες του σχολείου</a:t>
            </a:r>
          </a:p>
        </p:txBody>
      </p:sp>
    </p:spTree>
    <p:extLst>
      <p:ext uri="{BB962C8B-B14F-4D97-AF65-F5344CB8AC3E}">
        <p14:creationId xmlns:p14="http://schemas.microsoft.com/office/powerpoint/2010/main" val="208104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Δεν υπάρχει διαθέσιμη περιγραφή.">
            <a:extLst>
              <a:ext uri="{FF2B5EF4-FFF2-40B4-BE49-F238E27FC236}">
                <a16:creationId xmlns:a16="http://schemas.microsoft.com/office/drawing/2014/main" id="{F04B25FC-0DA1-421B-AB6A-EA1402E1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62062" y="296608"/>
            <a:ext cx="9667875" cy="62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5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Υδρόγειος 2 Εικόνες Clipart Δωρεάν τέχνες clip">
            <a:extLst>
              <a:ext uri="{FF2B5EF4-FFF2-40B4-BE49-F238E27FC236}">
                <a16:creationId xmlns:a16="http://schemas.microsoft.com/office/drawing/2014/main" id="{22DA31E0-D013-4CA4-9B1C-C87ED5457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3" y="3633789"/>
            <a:ext cx="2143682" cy="29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6ED0FAD4-4AF7-4152-A97A-A901674C9B92}"/>
              </a:ext>
            </a:extLst>
          </p:cNvPr>
          <p:cNvSpPr/>
          <p:nvPr/>
        </p:nvSpPr>
        <p:spPr>
          <a:xfrm>
            <a:off x="3271838" y="238125"/>
            <a:ext cx="6357937" cy="6315075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>
                <a:solidFill>
                  <a:schemeClr val="bg1"/>
                </a:solidFill>
              </a:rPr>
              <a:t>Γεωγραφία Β΄ τάξης</a:t>
            </a:r>
          </a:p>
          <a:p>
            <a:pPr algn="ctr"/>
            <a:r>
              <a:rPr lang="el-GR" sz="6000" b="1" dirty="0">
                <a:solidFill>
                  <a:schemeClr val="bg1"/>
                </a:solidFill>
              </a:rPr>
              <a:t>Ενότητα 4:</a:t>
            </a:r>
          </a:p>
          <a:p>
            <a:pPr algn="ctr"/>
            <a:r>
              <a:rPr lang="el-GR" sz="6000" b="1" dirty="0">
                <a:solidFill>
                  <a:schemeClr val="bg1"/>
                </a:solidFill>
              </a:rPr>
              <a:t>Στην επόμενη στροφή</a:t>
            </a:r>
          </a:p>
        </p:txBody>
      </p:sp>
    </p:spTree>
    <p:extLst>
      <p:ext uri="{BB962C8B-B14F-4D97-AF65-F5344CB8AC3E}">
        <p14:creationId xmlns:p14="http://schemas.microsoft.com/office/powerpoint/2010/main" val="159262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Δεν υπάρχει διαθέσιμη περιγραφή.">
            <a:extLst>
              <a:ext uri="{FF2B5EF4-FFF2-40B4-BE49-F238E27FC236}">
                <a16:creationId xmlns:a16="http://schemas.microsoft.com/office/drawing/2014/main" id="{5E9D9494-2D87-490C-8E53-C71442F2E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25593" y="-1106348"/>
            <a:ext cx="6439774" cy="907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92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Δεν υπάρχει διαθέσιμη περιγραφή.">
            <a:extLst>
              <a:ext uri="{FF2B5EF4-FFF2-40B4-BE49-F238E27FC236}">
                <a16:creationId xmlns:a16="http://schemas.microsoft.com/office/drawing/2014/main" id="{F8A5DA21-A497-4828-AD69-6C98614A5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" r="2529" b="963"/>
          <a:stretch/>
        </p:blipFill>
        <p:spPr bwMode="auto">
          <a:xfrm rot="16200000">
            <a:off x="2620483" y="-1430313"/>
            <a:ext cx="6951033" cy="971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81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Υδρόγειος 2 Εικόνες Clipart Δωρεάν τέχνες clip">
            <a:extLst>
              <a:ext uri="{FF2B5EF4-FFF2-40B4-BE49-F238E27FC236}">
                <a16:creationId xmlns:a16="http://schemas.microsoft.com/office/drawing/2014/main" id="{22DA31E0-D013-4CA4-9B1C-C87ED5457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3" y="3633789"/>
            <a:ext cx="2143682" cy="29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6ED0FAD4-4AF7-4152-A97A-A901674C9B92}"/>
              </a:ext>
            </a:extLst>
          </p:cNvPr>
          <p:cNvSpPr/>
          <p:nvPr/>
        </p:nvSpPr>
        <p:spPr>
          <a:xfrm>
            <a:off x="3271838" y="238125"/>
            <a:ext cx="6357937" cy="6315075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>
                <a:solidFill>
                  <a:schemeClr val="bg1"/>
                </a:solidFill>
              </a:rPr>
              <a:t>Γεωγραφία Β΄ τάξης</a:t>
            </a:r>
          </a:p>
          <a:p>
            <a:pPr algn="ctr"/>
            <a:r>
              <a:rPr lang="el-GR" sz="6000" b="1" dirty="0">
                <a:solidFill>
                  <a:schemeClr val="bg1"/>
                </a:solidFill>
              </a:rPr>
              <a:t>Ενότητα 6:</a:t>
            </a:r>
          </a:p>
          <a:p>
            <a:pPr algn="ctr"/>
            <a:r>
              <a:rPr lang="el-GR" sz="6000" b="1" dirty="0">
                <a:solidFill>
                  <a:schemeClr val="bg1"/>
                </a:solidFill>
              </a:rPr>
              <a:t>Έξω βρέχει κάτι τρέχει</a:t>
            </a:r>
          </a:p>
        </p:txBody>
      </p:sp>
    </p:spTree>
    <p:extLst>
      <p:ext uri="{BB962C8B-B14F-4D97-AF65-F5344CB8AC3E}">
        <p14:creationId xmlns:p14="http://schemas.microsoft.com/office/powerpoint/2010/main" val="89096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Δεν υπάρχει διαθέσιμη περιγραφή.">
            <a:extLst>
              <a:ext uri="{FF2B5EF4-FFF2-40B4-BE49-F238E27FC236}">
                <a16:creationId xmlns:a16="http://schemas.microsoft.com/office/drawing/2014/main" id="{3686BB5D-D867-45DD-8D1A-09883ACB2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2"/>
          <a:stretch/>
        </p:blipFill>
        <p:spPr bwMode="auto">
          <a:xfrm rot="16200000">
            <a:off x="2956872" y="-1104786"/>
            <a:ext cx="6484188" cy="906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95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Δεν υπάρχει διαθέσιμη περιγραφή.">
            <a:extLst>
              <a:ext uri="{FF2B5EF4-FFF2-40B4-BE49-F238E27FC236}">
                <a16:creationId xmlns:a16="http://schemas.microsoft.com/office/drawing/2014/main" id="{91D0608B-0338-492C-A9DF-96905D4D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t="1585" r="4880" b="3314"/>
          <a:stretch/>
        </p:blipFill>
        <p:spPr bwMode="auto">
          <a:xfrm rot="16200000">
            <a:off x="2909081" y="-1398272"/>
            <a:ext cx="6593700" cy="959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07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Custom 8">
      <a:dk1>
        <a:srgbClr val="000000"/>
      </a:dk1>
      <a:lt1>
        <a:srgbClr val="FFFFFF"/>
      </a:lt1>
      <a:dk2>
        <a:srgbClr val="5CD2FF"/>
      </a:dk2>
      <a:lt2>
        <a:srgbClr val="DFDFE4"/>
      </a:lt2>
      <a:accent1>
        <a:srgbClr val="00AEEF"/>
      </a:accent1>
      <a:accent2>
        <a:srgbClr val="8CC600"/>
      </a:accent2>
      <a:accent3>
        <a:srgbClr val="FFBE00"/>
      </a:accent3>
      <a:accent4>
        <a:srgbClr val="FF0097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9FF7CA0D-8839-4012-B51C-B152F9BD65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73</TotalTime>
  <Words>55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 Light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kwstantina kokkinou</dc:creator>
  <cp:lastModifiedBy>Xrysanthi </cp:lastModifiedBy>
  <cp:revision>9</cp:revision>
  <dcterms:created xsi:type="dcterms:W3CDTF">2021-06-15T18:09:44Z</dcterms:created>
  <dcterms:modified xsi:type="dcterms:W3CDTF">2021-06-16T14:24:25Z</dcterms:modified>
</cp:coreProperties>
</file>